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64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Replace placeholder with institutional-hero-3d.png (full-bleed). Keep watermark center at ~3% opacity.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03507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Place image at ~70% width. Title top-right. Animate blocks left→right, arrow glow.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09643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Center image at 65–70% width. Stagger icons Custody→Audits→Governance.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65250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Left-weighted visual; put caption to the right. Panel slide-in sequence.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76007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Full-width visual. Trace golden arrow; pulse ETF endpoint.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77908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457200"/>
            <a:ext cx="114300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000" b="1" dirty="0">
                <a:solidFill>
                  <a:srgbClr val="F5F5F5"/>
                </a:solidFill>
              </a:rPr>
              <a:t>Compliance-Native Infrastructure for Institutional Markets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4240" y="1417320"/>
            <a:ext cx="100584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dirty="0">
                <a:solidFill>
                  <a:srgbClr val="E6E6E6"/>
                </a:solidFill>
              </a:rPr>
              <a:t>ETF-ready architecture · Custody-grade controls · Governance transparency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2011680"/>
            <a:ext cx="6858000" cy="476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365760"/>
            <a:ext cx="8768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000" b="1" dirty="0">
                <a:solidFill>
                  <a:srgbClr val="F5F5F5"/>
                </a:solidFill>
              </a:rPr>
              <a:t>ETF Readiness 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1440" y="5510034"/>
            <a:ext cx="960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chemeClr val="bg1"/>
                </a:solidFill>
              </a:rPr>
              <a:t>Xarva’s compliance-native architecture connects XCVM (NAV engine) to Institutional Custody and ETF Trusts,</a:t>
            </a:r>
          </a:p>
          <a:p>
            <a:r>
              <a:rPr dirty="0">
                <a:solidFill>
                  <a:schemeClr val="bg1"/>
                </a:solidFill>
              </a:rPr>
              <a:t> ensuring real-time NAV verification, proof-of-reserves, and audit-ready transparency across both CEX and DEX environments.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985520"/>
            <a:ext cx="9820592" cy="445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365760"/>
            <a:ext cx="114300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000" b="1">
                <a:solidFill>
                  <a:srgbClr val="F5F5F5"/>
                </a:solidFill>
              </a:rPr>
              <a:t>Institutional Controls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9600" y="6002605"/>
            <a:ext cx="960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chemeClr val="bg1"/>
                </a:solidFill>
              </a:rPr>
              <a:t>Xarva embeds SOC 2-aligned custody, audits, and governance segregation directly at the protocol layer—creating verifiable trust for institutional participants.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92" y="1407160"/>
            <a:ext cx="7840028" cy="4328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640080"/>
            <a:ext cx="114300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4000" b="1" dirty="0">
                <a:solidFill>
                  <a:srgbClr val="F5F5F5"/>
                </a:solidFill>
              </a:rPr>
              <a:t>Governance Transparency &amp; On-Chain Audit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828800"/>
            <a:ext cx="50292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200">
                <a:solidFill>
                  <a:srgbClr val="DCDCDC"/>
                </a:solidFill>
              </a:rPr>
              <a:t>Governance decisions, compliance policies, and audit events are stored immutably on-chain via the XCVM policy registry, creating a public, verifiable record of institutional accountability.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1442720"/>
            <a:ext cx="6116320" cy="531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365760"/>
            <a:ext cx="114300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000" b="1">
                <a:solidFill>
                  <a:srgbClr val="F5F5F5"/>
                </a:solidFill>
              </a:rPr>
              <a:t>Institutional Adoption Roadmap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" y="5577840"/>
            <a:ext cx="10698480" cy="8229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422400" y="5669280"/>
            <a:ext cx="960120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200" dirty="0">
                <a:solidFill>
                  <a:srgbClr val="DCDCDC"/>
                </a:solidFill>
              </a:rPr>
              <a:t>A phased pathway from Validator infrastructure → Custody enablement → Exchange integration → ETF conversion, positioning Xarva as the compliant bridge from DeFi to </a:t>
            </a:r>
            <a:r>
              <a:rPr sz="2200" dirty="0" err="1">
                <a:solidFill>
                  <a:srgbClr val="DCDCDC"/>
                </a:solidFill>
              </a:rPr>
              <a:t>TradFi</a:t>
            </a:r>
            <a:r>
              <a:rPr sz="2200" dirty="0">
                <a:solidFill>
                  <a:srgbClr val="DCDCDC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1087120"/>
            <a:ext cx="8026400" cy="449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214</Words>
  <Application>Microsoft Office PowerPoint</Application>
  <PresentationFormat>Custom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account</cp:lastModifiedBy>
  <cp:revision>7</cp:revision>
  <dcterms:created xsi:type="dcterms:W3CDTF">2013-01-27T09:14:16Z</dcterms:created>
  <dcterms:modified xsi:type="dcterms:W3CDTF">2025-10-29T04:45:42Z</dcterms:modified>
  <cp:category/>
</cp:coreProperties>
</file>